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51186-71CC-42DE-BCCF-679E9AD10D54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AF89CF-CE28-43D5-BEE8-5344D81B41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319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F89CF-CE28-43D5-BEE8-5344D81B41D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123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473E5-3621-4FD7-9997-D2E24C1C10CC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1E44220B-A8A8-441E-A328-9DE8814E5E3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108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473E5-3621-4FD7-9997-D2E24C1C10CC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220B-A8A8-441E-A328-9DE8814E5E3F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911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473E5-3621-4FD7-9997-D2E24C1C10CC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220B-A8A8-441E-A328-9DE8814E5E3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913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473E5-3621-4FD7-9997-D2E24C1C10CC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220B-A8A8-441E-A328-9DE8814E5E3F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838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473E5-3621-4FD7-9997-D2E24C1C10CC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220B-A8A8-441E-A328-9DE8814E5E3F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72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473E5-3621-4FD7-9997-D2E24C1C10CC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220B-A8A8-441E-A328-9DE8814E5E3F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90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473E5-3621-4FD7-9997-D2E24C1C10CC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220B-A8A8-441E-A328-9DE8814E5E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854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473E5-3621-4FD7-9997-D2E24C1C10CC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220B-A8A8-441E-A328-9DE8814E5E3F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699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97473E5-3621-4FD7-9997-D2E24C1C10CC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220B-A8A8-441E-A328-9DE8814E5E3F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40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473E5-3621-4FD7-9997-D2E24C1C10CC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220B-A8A8-441E-A328-9DE8814E5E3F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216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473E5-3621-4FD7-9997-D2E24C1C10CC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220B-A8A8-441E-A328-9DE8814E5E3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6935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473E5-3621-4FD7-9997-D2E24C1C10CC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1E44220B-A8A8-441E-A328-9DE8814E5E3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1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9660" y="312928"/>
            <a:ext cx="9144000" cy="792541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/>
              <a:t>Уроки здорового питания в начальной школе — это фундамент для формирования правильных привычек на всю </a:t>
            </a:r>
            <a:r>
              <a:rPr lang="ru-RU" dirty="0" smtClean="0"/>
              <a:t>жизнь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09782" y="1315256"/>
            <a:ext cx="3814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Фестиваль бутербродов в 3г классе </a:t>
            </a:r>
            <a:endParaRPr lang="ru-RU" sz="16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-827" t="13923" r="1180" b="13414"/>
          <a:stretch/>
        </p:blipFill>
        <p:spPr>
          <a:xfrm>
            <a:off x="1086247" y="1863598"/>
            <a:ext cx="2661640" cy="4207914"/>
          </a:xfrm>
          <a:prstGeom prst="rect">
            <a:avLst/>
          </a:prstGeom>
        </p:spPr>
      </p:pic>
      <p:pic>
        <p:nvPicPr>
          <p:cNvPr id="10" name="IMG_733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70116" y="1215511"/>
            <a:ext cx="3035020" cy="539559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/>
          <a:srcRect l="2536" t="23994" r="1426" b="13889"/>
          <a:stretch/>
        </p:blipFill>
        <p:spPr>
          <a:xfrm>
            <a:off x="8627365" y="1863598"/>
            <a:ext cx="3003804" cy="420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0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59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48640"/>
            <a:ext cx="6830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Урок "Окружающий мир" тема «Наше питание» ребята делали сравнительный анализ систем взглядов на правильное питание 20 и 21 веков (пирамида и тарелка)</a:t>
            </a:r>
            <a:endParaRPr lang="ru-RU" sz="16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-1186" t="17061" r="-58" b="16722"/>
          <a:stretch/>
        </p:blipFill>
        <p:spPr>
          <a:xfrm>
            <a:off x="82296" y="2097285"/>
            <a:ext cx="2340864" cy="33192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21662" r="810" b="5053"/>
          <a:stretch/>
        </p:blipFill>
        <p:spPr>
          <a:xfrm>
            <a:off x="2587752" y="1655064"/>
            <a:ext cx="2624328" cy="42037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-325" t="21990" r="1299" b="23623"/>
          <a:stretch/>
        </p:blipFill>
        <p:spPr>
          <a:xfrm>
            <a:off x="5376672" y="2097285"/>
            <a:ext cx="2787586" cy="33192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53856" y="1316510"/>
            <a:ext cx="3529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Конкурс «Полезная тарелка»</a:t>
            </a:r>
            <a:endParaRPr lang="ru-RU" sz="16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t="17573" r="742" b="29932"/>
          <a:stretch/>
        </p:blipFill>
        <p:spPr>
          <a:xfrm>
            <a:off x="8475154" y="1774585"/>
            <a:ext cx="3457767" cy="396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29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3332" y="49977"/>
            <a:ext cx="5545435" cy="537487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/>
              <a:t>В 4б классе дети реализовали проект «Моя вкусная польза» </a:t>
            </a:r>
            <a:endParaRPr lang="ru-RU" sz="16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98" y="1015420"/>
            <a:ext cx="1381570" cy="17209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40" y="2979066"/>
            <a:ext cx="1310424" cy="16437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t="10050" r="375" b="17673"/>
          <a:stretch/>
        </p:blipFill>
        <p:spPr>
          <a:xfrm>
            <a:off x="2722010" y="3800928"/>
            <a:ext cx="1142767" cy="14719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l="112" t="1465" b="16643"/>
          <a:stretch/>
        </p:blipFill>
        <p:spPr>
          <a:xfrm>
            <a:off x="416453" y="4877166"/>
            <a:ext cx="1188957" cy="17306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4567" y="896111"/>
            <a:ext cx="3603154" cy="48239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27031" y="3478213"/>
            <a:ext cx="2643172" cy="31295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/>
          <a:srcRect r="11269" b="1445"/>
          <a:stretch/>
        </p:blipFill>
        <p:spPr>
          <a:xfrm>
            <a:off x="9736823" y="1046852"/>
            <a:ext cx="2394279" cy="247294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0"/>
          <a:srcRect l="29054" t="4120" r="15547" b="7148"/>
          <a:stretch/>
        </p:blipFill>
        <p:spPr>
          <a:xfrm>
            <a:off x="2569808" y="965784"/>
            <a:ext cx="1352277" cy="135647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2920" y="1386272"/>
            <a:ext cx="1762799" cy="139813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2"/>
          <a:srcRect l="2575" t="19996" r="16258" b="6650"/>
          <a:stretch/>
        </p:blipFill>
        <p:spPr>
          <a:xfrm>
            <a:off x="3481578" y="2591655"/>
            <a:ext cx="1287534" cy="15521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28841" y="2384771"/>
            <a:ext cx="1356739" cy="176078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4"/>
          <a:srcRect l="237" t="6121" r="396" b="17601"/>
          <a:stretch/>
        </p:blipFill>
        <p:spPr>
          <a:xfrm>
            <a:off x="1521987" y="4400958"/>
            <a:ext cx="1296613" cy="176716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58062" y="3696139"/>
            <a:ext cx="1201081" cy="12816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50300" y="4850921"/>
            <a:ext cx="1272035" cy="122779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7"/>
          <a:srcRect l="9026" t="5301" r="24313" b="8861"/>
          <a:stretch/>
        </p:blipFill>
        <p:spPr>
          <a:xfrm>
            <a:off x="5148772" y="5383207"/>
            <a:ext cx="1045795" cy="141542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512677" y="456052"/>
            <a:ext cx="6166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 smtClean="0"/>
              <a:t>Цель проекта </a:t>
            </a:r>
            <a:r>
              <a:rPr lang="ru-RU" sz="1600" dirty="0" smtClean="0"/>
              <a:t>познакомить детей с основами здорового питания через практику, развить навыки самостоятельного приготовления простых блюд, умение презентовать свою работу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3043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16290" t="11839" r="14590" b="22783"/>
          <a:stretch/>
        </p:blipFill>
        <p:spPr>
          <a:xfrm>
            <a:off x="100584" y="3788090"/>
            <a:ext cx="2236796" cy="28209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6072" t="8130" b="17010"/>
          <a:stretch/>
        </p:blipFill>
        <p:spPr>
          <a:xfrm>
            <a:off x="5199007" y="4204144"/>
            <a:ext cx="2263084" cy="24048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8570" r="8699" b="6859"/>
          <a:stretch/>
        </p:blipFill>
        <p:spPr>
          <a:xfrm>
            <a:off x="4366052" y="950976"/>
            <a:ext cx="3018107" cy="25484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23379" t="11264" r="22986" b="27964"/>
          <a:stretch/>
        </p:blipFill>
        <p:spPr>
          <a:xfrm>
            <a:off x="2268589" y="2683240"/>
            <a:ext cx="3046761" cy="25891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r="9310" b="2092"/>
          <a:stretch/>
        </p:blipFill>
        <p:spPr>
          <a:xfrm>
            <a:off x="100584" y="950976"/>
            <a:ext cx="2743200" cy="22211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0727" y="292608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Ученики 4 класса представляли свои проекты по полезному питанию </a:t>
            </a:r>
            <a:endParaRPr lang="ru-RU" sz="16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/>
          <a:srcRect r="16587" b="1886"/>
          <a:stretch/>
        </p:blipFill>
        <p:spPr>
          <a:xfrm>
            <a:off x="7462091" y="1937317"/>
            <a:ext cx="4626057" cy="408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34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06240" y="228600"/>
            <a:ext cx="374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Смотрели, изучали, играли…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1" y="774800"/>
            <a:ext cx="4029142" cy="30218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0" y="735820"/>
            <a:ext cx="4133088" cy="30998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2004" y="4078232"/>
            <a:ext cx="3457542" cy="25931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96" y="3946257"/>
            <a:ext cx="3633508" cy="27251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2103" y="1033750"/>
            <a:ext cx="2994677" cy="22484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0193" y="4175896"/>
            <a:ext cx="3021134" cy="226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71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48069" y="272142"/>
            <a:ext cx="374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Побеждали!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821" y="641474"/>
            <a:ext cx="4224111" cy="59911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97" y="456808"/>
            <a:ext cx="2819400" cy="52578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424" y="456808"/>
            <a:ext cx="3019127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77726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121</TotalTime>
  <Words>105</Words>
  <Application>Microsoft Office PowerPoint</Application>
  <PresentationFormat>Широкоэкранный</PresentationFormat>
  <Paragraphs>10</Paragraphs>
  <Slides>6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Gill Sans MT</vt:lpstr>
      <vt:lpstr>Gallery</vt:lpstr>
      <vt:lpstr>Презентация PowerPoint</vt:lpstr>
      <vt:lpstr>Презентация PowerPoint</vt:lpstr>
      <vt:lpstr>В 4б классе дети реализовали проект «Моя вкусная польза»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Сергеевна Гусева</dc:creator>
  <cp:lastModifiedBy>Ирина Сергеевна Гусева</cp:lastModifiedBy>
  <cp:revision>11</cp:revision>
  <dcterms:created xsi:type="dcterms:W3CDTF">2026-02-05T09:56:12Z</dcterms:created>
  <dcterms:modified xsi:type="dcterms:W3CDTF">2026-06-24T07:54:21Z</dcterms:modified>
</cp:coreProperties>
</file>