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53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3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54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82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4359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24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7137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69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667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68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021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831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125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13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5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0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39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9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B6564-E2E3-4099-A0F7-67FDD05EEE2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B22FB87-8D50-40CA-B3E0-4FE0DB749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88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07862" y="2324768"/>
            <a:ext cx="7766936" cy="16463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ГБОУ школе №525 с углубленным изучением английского языка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5922" y="3865836"/>
            <a:ext cx="7766936" cy="1096899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неделя школьного питания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815513" y="922722"/>
            <a:ext cx="1704975" cy="2273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" y="3219450"/>
            <a:ext cx="2706291" cy="36083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708" y="3219450"/>
            <a:ext cx="2706292" cy="36083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076" y="4561877"/>
            <a:ext cx="2277074" cy="227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286" y="3692"/>
            <a:ext cx="2743199" cy="27431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999" y="4561877"/>
            <a:ext cx="2296123" cy="22961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020" y="4561877"/>
            <a:ext cx="2262445" cy="22624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1" y="0"/>
            <a:ext cx="3219450" cy="3219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8602">
            <a:off x="2357405" y="266256"/>
            <a:ext cx="2636588" cy="19774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15399" y="-30971"/>
            <a:ext cx="3276599" cy="32765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4467">
            <a:off x="7338076" y="267867"/>
            <a:ext cx="2619281" cy="196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2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</TotalTime>
  <Words>15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Trebuchet MS</vt:lpstr>
      <vt:lpstr>Wingdings 3</vt:lpstr>
      <vt:lpstr>Аспект</vt:lpstr>
      <vt:lpstr>В ГБОУ школе №525 с углубленным изучением английского языка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Полина Владимировна Панина</dc:creator>
  <cp:lastModifiedBy>Полина Владимировна Панина</cp:lastModifiedBy>
  <cp:revision>3</cp:revision>
  <dcterms:created xsi:type="dcterms:W3CDTF">2022-11-25T07:55:49Z</dcterms:created>
  <dcterms:modified xsi:type="dcterms:W3CDTF">2022-11-25T08:04:59Z</dcterms:modified>
</cp:coreProperties>
</file>