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4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8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35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2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13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6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8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3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2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0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3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6564-E2E3-4099-A0F7-67FDD05EEE2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22FB87-8D50-40CA-B3E0-4FE0DB749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7862" y="2324768"/>
            <a:ext cx="7766936" cy="16463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ГБОУ школе №525 с углубленным изучением английского языка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5922" y="3865836"/>
            <a:ext cx="7766936" cy="10968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неделя школьного питания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15513" y="922722"/>
            <a:ext cx="1704975" cy="227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" y="3219450"/>
            <a:ext cx="2706291" cy="36083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08" y="3219450"/>
            <a:ext cx="2706292" cy="3608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76" y="4561877"/>
            <a:ext cx="2277074" cy="227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6" y="3692"/>
            <a:ext cx="2743199" cy="2743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99" y="4561877"/>
            <a:ext cx="2296123" cy="22961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20" y="4561877"/>
            <a:ext cx="2262445" cy="2262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" y="0"/>
            <a:ext cx="3219450" cy="321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602">
            <a:off x="2357405" y="266256"/>
            <a:ext cx="2636588" cy="19774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5399" y="-30971"/>
            <a:ext cx="3276599" cy="3276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67">
            <a:off x="7338076" y="267867"/>
            <a:ext cx="2619281" cy="19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15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Trebuchet MS</vt:lpstr>
      <vt:lpstr>Wingdings 3</vt:lpstr>
      <vt:lpstr>Аспект</vt:lpstr>
      <vt:lpstr>В ГБОУ школе №525 с углубленным изучением английского языка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Владимировна Панина</dc:creator>
  <cp:lastModifiedBy>Полина Владимировна Панина</cp:lastModifiedBy>
  <cp:revision>3</cp:revision>
  <dcterms:created xsi:type="dcterms:W3CDTF">2022-11-25T07:55:49Z</dcterms:created>
  <dcterms:modified xsi:type="dcterms:W3CDTF">2022-11-25T08:04:59Z</dcterms:modified>
</cp:coreProperties>
</file>