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111" d="100"/>
          <a:sy n="111" d="100"/>
        </p:scale>
        <p:origin x="147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63646" y="264339"/>
            <a:ext cx="54783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Многогранная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математика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11067" y="1901952"/>
            <a:ext cx="498348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 математики люди бы жили в первобытном состоянии</a:t>
            </a:r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552" y="3648456"/>
            <a:ext cx="2999232" cy="1755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6146" y="0"/>
            <a:ext cx="1055014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12546" y="153725"/>
            <a:ext cx="4700261" cy="1015663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ru-RU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sz="6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Андрей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2336" y="1488358"/>
            <a:ext cx="2807208" cy="247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Андрей\Desktop\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608" y="4224900"/>
            <a:ext cx="3639312" cy="242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Андрей\Desktop\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646" y="3936253"/>
            <a:ext cx="4828355" cy="271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80360" y="1792224"/>
            <a:ext cx="5257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/>
                <a:ea typeface="Times New Roman"/>
              </a:rPr>
              <a:t>Познавайте математику, </a:t>
            </a:r>
            <a:endParaRPr lang="ru-RU" sz="32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ведь </a:t>
            </a:r>
            <a:r>
              <a:rPr lang="ru-RU" sz="3200" b="1" dirty="0">
                <a:solidFill>
                  <a:srgbClr val="FF0000"/>
                </a:solidFill>
                <a:latin typeface="Times New Roman"/>
                <a:ea typeface="Times New Roman"/>
              </a:rPr>
              <a:t>она так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многогранна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!</a:t>
            </a:r>
            <a:endParaRPr lang="ru-RU" sz="2400" b="1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90876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110" y="153653"/>
            <a:ext cx="7457234" cy="83099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Мотивация  деятельности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7274" y="1138301"/>
            <a:ext cx="271329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cs typeface="Times New Roman" panose="02020603050405020304" pitchFamily="18" charset="0"/>
              </a:rPr>
              <a:t>Текст слайда</a:t>
            </a:r>
            <a:endParaRPr lang="ru-RU" sz="2400" dirty="0"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Андрей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666" y="1313104"/>
            <a:ext cx="6571987" cy="3674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42491" y="311750"/>
            <a:ext cx="5902578" cy="83099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ЦЕЛЕПОЛАГАНИЕ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30552" y="1142747"/>
            <a:ext cx="6409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Какие цели и задачи вы должны реализовать на занятии?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Что  вы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ожидаете от сегодняшней  встречи?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3074" name="Picture 2" descr="C:\Users\Андрей\Desktop\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762" y="2897073"/>
            <a:ext cx="3374708" cy="276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371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6146" y="0"/>
            <a:ext cx="10550146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40864" y="1536192"/>
            <a:ext cx="5440680" cy="1067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Р,  Д,  Т,  Ч,  П,</a:t>
            </a: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…</a:t>
            </a:r>
            <a:endParaRPr lang="ru-RU" sz="54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8788" y="246949"/>
            <a:ext cx="7577524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ГРАНЬ 1.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Нестандартная математика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Андрей\Desktop\ландау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046" y="3675888"/>
            <a:ext cx="3961790" cy="2971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61410" y="3195042"/>
            <a:ext cx="2953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Советский  физик  Ландау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368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6146" y="0"/>
            <a:ext cx="1055014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8788" y="246949"/>
            <a:ext cx="8105937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ГРАНЬ 2.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ринципиальная  математика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Андрей\Desktop\кролики и клетк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12" y="1821752"/>
            <a:ext cx="3932628" cy="4849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Андрей\Desktop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710" y="1536191"/>
            <a:ext cx="2359152" cy="293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91756" y="4645152"/>
            <a:ext cx="42230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</a:rPr>
              <a:t>«Люди, усвоившие великие принципы математики, имеют на один орган чувств больше, чем простые смертные».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21969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6146" y="0"/>
            <a:ext cx="1055014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8788" y="246949"/>
            <a:ext cx="7670048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ГРАНЬ 3.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Занимательная  математика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9832" y="1553158"/>
            <a:ext cx="59040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 smtClean="0">
                <a:latin typeface="Times New Roman"/>
                <a:ea typeface="Times New Roman"/>
              </a:rPr>
              <a:t>Недостаточно </a:t>
            </a:r>
            <a:r>
              <a:rPr lang="ru-RU" sz="2000" b="1" i="1" dirty="0">
                <a:latin typeface="Times New Roman"/>
                <a:ea typeface="Times New Roman"/>
              </a:rPr>
              <a:t>иметь хороший ум. Главное – его </a:t>
            </a:r>
            <a:r>
              <a:rPr lang="ru-RU" sz="2000" b="1" i="1" dirty="0" smtClean="0">
                <a:latin typeface="Times New Roman"/>
                <a:ea typeface="Times New Roman"/>
              </a:rPr>
              <a:t>использовать.                                          </a:t>
            </a:r>
          </a:p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 smtClean="0">
                <a:effectLst/>
                <a:latin typeface="Times New Roman"/>
                <a:ea typeface="Times New Roman"/>
              </a:rPr>
              <a:t>Рене Декарт</a:t>
            </a:r>
            <a:endParaRPr lang="ru-RU" sz="2000" b="1" i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6147" name="Picture 3" descr="C:\Users\Андрей\Desktop\генерал иденьщи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31" y="1553158"/>
            <a:ext cx="2113534" cy="484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79192" y="3030486"/>
            <a:ext cx="5824728" cy="3416320"/>
          </a:xfrm>
          <a:prstGeom prst="rect">
            <a:avLst/>
          </a:prstGeom>
          <a:noFill/>
          <a:ln w="127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</a:rPr>
              <a:t>Задача</a:t>
            </a:r>
            <a:endParaRPr lang="ru-RU" sz="1400" b="1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</a:rPr>
              <a:t>Генерал отправил денщика на рынок продать сапоги за 15 рублей. Денщик встретил двух одноногих инвалидов и продал каждому по сапогу за 7 рублей 50 копеек. Генерал, узнав об этом, заявил, что ветеранам нужно было продать сапоги дешевле. Он дал денщику 5 рублей и приказал вернуть инвалидам по 2 рубля 50 копеек. Денщик зашел по дороге в трактир, 3 рубля проиграл, а инвалидам вернул только по 1 рублю.</a:t>
            </a:r>
            <a:endParaRPr lang="ru-RU" sz="1400" b="1" dirty="0">
              <a:solidFill>
                <a:schemeClr val="accent5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58045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6146" y="0"/>
            <a:ext cx="1055014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8788" y="246949"/>
            <a:ext cx="7252819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ГРАНЬ 4.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оэтическая  математика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8488" y="1553158"/>
            <a:ext cx="7260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</a:rPr>
              <a:t>Нельзя быть настоящим математиком, </a:t>
            </a:r>
            <a:endParaRPr lang="ru-RU" dirty="0">
              <a:latin typeface="Times New Roman"/>
              <a:ea typeface="Times New Roman"/>
            </a:endParaRPr>
          </a:p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</a:rPr>
              <a:t>не будучи немножко поэтом.</a:t>
            </a:r>
            <a:endParaRPr lang="ru-RU" dirty="0">
              <a:latin typeface="Times New Roman"/>
              <a:ea typeface="Times New Roman"/>
            </a:endParaRPr>
          </a:p>
          <a:p>
            <a:r>
              <a:rPr lang="ru-RU" b="1" i="1" dirty="0">
                <a:latin typeface="Times New Roman"/>
                <a:ea typeface="Times New Roman"/>
              </a:rPr>
              <a:t>                                                                            </a:t>
            </a:r>
            <a:r>
              <a:rPr lang="ru-RU" b="1" i="1" dirty="0" smtClean="0">
                <a:latin typeface="Times New Roman"/>
                <a:ea typeface="Times New Roman"/>
              </a:rPr>
              <a:t>          Карл </a:t>
            </a:r>
            <a:r>
              <a:rPr lang="ru-RU" b="1" i="1" dirty="0">
                <a:latin typeface="Times New Roman"/>
                <a:ea typeface="Times New Roman"/>
              </a:rPr>
              <a:t>Вейерштрасс</a:t>
            </a:r>
            <a:endParaRPr lang="ru-RU" b="1" i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7170" name="Picture 2" descr="C:\Users\Андрей\Desktop\письмо татьян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1700783"/>
            <a:ext cx="3958415" cy="3111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ндрей\Desktop\простоквашино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811" y="3429000"/>
            <a:ext cx="4158029" cy="312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Андрей\Desktop\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82" y="4812098"/>
            <a:ext cx="3516681" cy="196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207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6146" y="0"/>
            <a:ext cx="1055014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8788" y="246949"/>
            <a:ext cx="7478329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ГРАНЬ 5.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Историческая  математика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Андрей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427" y="4085390"/>
            <a:ext cx="1905000" cy="272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Андрей\Desktop\абель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95" y="4210594"/>
            <a:ext cx="1900237" cy="264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Андрей\Desktop\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379" y="1456816"/>
            <a:ext cx="4300621" cy="3225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Андрей\Desktop\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328" y="1116637"/>
            <a:ext cx="2054368" cy="280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Андрей\Desktop\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30" y="1571771"/>
            <a:ext cx="1888371" cy="259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Андрей\Desktop\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361" y="4210595"/>
            <a:ext cx="3310128" cy="248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811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6146" y="0"/>
            <a:ext cx="1055014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8788" y="246949"/>
            <a:ext cx="7407541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ГРАНЬ 6.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дивительная  математика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Андрей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983" y="1794263"/>
            <a:ext cx="4666105" cy="443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78808" y="2642616"/>
            <a:ext cx="49103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00B050"/>
                </a:solidFill>
                <a:latin typeface="Times New Roman"/>
                <a:ea typeface="Times New Roman"/>
              </a:rPr>
              <a:t>Она всех вечно удивляла, </a:t>
            </a:r>
            <a:endParaRPr lang="ru-RU" sz="4400" dirty="0" smtClean="0">
              <a:solidFill>
                <a:srgbClr val="00B050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4400" dirty="0" smtClean="0">
                <a:solidFill>
                  <a:srgbClr val="00B050"/>
                </a:solidFill>
                <a:latin typeface="Times New Roman"/>
                <a:ea typeface="Times New Roman"/>
              </a:rPr>
              <a:t>такая </a:t>
            </a:r>
            <a:r>
              <a:rPr lang="ru-RU" sz="4400" dirty="0">
                <a:solidFill>
                  <a:srgbClr val="00B050"/>
                </a:solidFill>
                <a:latin typeface="Times New Roman"/>
                <a:ea typeface="Times New Roman"/>
              </a:rPr>
              <a:t>уж она была! </a:t>
            </a:r>
            <a:endParaRPr lang="ru-RU" sz="4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4160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294</TotalTime>
  <Words>218</Words>
  <Application>Microsoft Office PowerPoint</Application>
  <PresentationFormat>Экран (4:3)</PresentationFormat>
  <Paragraphs>29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Анна Олеговна Бойцова</cp:lastModifiedBy>
  <cp:revision>35</cp:revision>
  <dcterms:created xsi:type="dcterms:W3CDTF">2013-11-19T05:52:05Z</dcterms:created>
  <dcterms:modified xsi:type="dcterms:W3CDTF">2024-12-17T06:52:20Z</dcterms:modified>
</cp:coreProperties>
</file>