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9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3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83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821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46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57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65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45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73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56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93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A0D3C-E3AF-4E49-9A1B-E11B1DB3CC17}" type="datetimeFigureOut">
              <a:rPr lang="ru-RU" smtClean="0"/>
              <a:t>23.05.2024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D5278-B115-4709-B744-F13613A76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42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742" y="2437237"/>
            <a:ext cx="4452028" cy="122015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ГБОУ школа №525</a:t>
            </a:r>
          </a:p>
          <a:p>
            <a:r>
              <a:rPr lang="ru-RU" dirty="0" smtClean="0"/>
              <a:t>Месячник школьного питания </a:t>
            </a:r>
          </a:p>
          <a:p>
            <a:r>
              <a:rPr lang="ru-RU" dirty="0" smtClean="0"/>
              <a:t>Май 2024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421" y="0"/>
            <a:ext cx="2784580" cy="37127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479" y="0"/>
            <a:ext cx="5188941" cy="23933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1" y="3602006"/>
            <a:ext cx="4341325" cy="32559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203" y="3657390"/>
            <a:ext cx="5689973" cy="32006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12742" cy="360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4489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Полина Владимировна Панина</dc:creator>
  <cp:lastModifiedBy>Полина Владимировна Панина</cp:lastModifiedBy>
  <cp:revision>2</cp:revision>
  <dcterms:created xsi:type="dcterms:W3CDTF">2024-05-23T12:14:53Z</dcterms:created>
  <dcterms:modified xsi:type="dcterms:W3CDTF">2024-05-23T12:21:27Z</dcterms:modified>
</cp:coreProperties>
</file>